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9A"/>
    <a:srgbClr val="A234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5262" autoAdjust="0"/>
  </p:normalViewPr>
  <p:slideViewPr>
    <p:cSldViewPr>
      <p:cViewPr>
        <p:scale>
          <a:sx n="71" d="100"/>
          <a:sy n="71" d="100"/>
        </p:scale>
        <p:origin x="-1134" y="-7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BCC1-91BB-47FB-8CA8-94F48379FF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F7AA-0A7B-410D-BE99-9A51CDCBB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BCC1-91BB-47FB-8CA8-94F48379FF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F7AA-0A7B-410D-BE99-9A51CDCBB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BCC1-91BB-47FB-8CA8-94F48379FF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F7AA-0A7B-410D-BE99-9A51CDCBB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BCC1-91BB-47FB-8CA8-94F48379FF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F7AA-0A7B-410D-BE99-9A51CDCBB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BCC1-91BB-47FB-8CA8-94F48379FF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F7AA-0A7B-410D-BE99-9A51CDCBB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BCC1-91BB-47FB-8CA8-94F48379FF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F7AA-0A7B-410D-BE99-9A51CDCBB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BCC1-91BB-47FB-8CA8-94F48379FF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F7AA-0A7B-410D-BE99-9A51CDCBB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BCC1-91BB-47FB-8CA8-94F48379FF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F7AA-0A7B-410D-BE99-9A51CDCBB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BCC1-91BB-47FB-8CA8-94F48379FF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216F7AA-0A7B-410D-BE99-9A51CDCBB4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BCC1-91BB-47FB-8CA8-94F48379FF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F7AA-0A7B-410D-BE99-9A51CDCBB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BCC1-91BB-47FB-8CA8-94F48379FF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F7AA-0A7B-410D-BE99-9A51CDCBB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3FBCC1-91BB-47FB-8CA8-94F48379FF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216F7AA-0A7B-410D-BE99-9A51CDCBB47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D:\Users\Ася\Desktop\Незнайка фото из мультфильма 1 326x251.jp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8604"/>
            <a:ext cx="3234307" cy="250033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00232" y="2551837"/>
            <a:ext cx="710522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Сложение натуральных чисел и его свойства</a:t>
            </a:r>
            <a:br>
              <a:rPr lang="ru-RU" sz="4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Ася\Desktop\img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2266950" cy="309562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Переместительное свойство сложения: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1857364"/>
            <a:ext cx="585791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перестановки слагаемых сумма чисел не меняется.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31840" y="3933056"/>
            <a:ext cx="3600400" cy="1800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7+2=2+7</a:t>
            </a:r>
          </a:p>
          <a:p>
            <a:pPr algn="ctr"/>
            <a:r>
              <a:rPr lang="en-US" sz="4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+b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4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b+a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Сочетательное свойство сложения: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4293096"/>
            <a:ext cx="4857784" cy="135732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3+2+4=(3+2)+4=3+(2+4)</a:t>
            </a:r>
            <a:endParaRPr lang="en-US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a+b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+с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=(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a+b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)+c=a+(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b+c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AutoShape 7"/>
          <p:cNvSpPr>
            <a:spLocks noGrp="1" noChangeArrowheads="1"/>
          </p:cNvSpPr>
          <p:nvPr>
            <p:ph idx="1"/>
          </p:nvPr>
        </p:nvSpPr>
        <p:spPr bwMode="auto">
          <a:xfrm>
            <a:off x="468313" y="2000250"/>
            <a:ext cx="8207375" cy="2143125"/>
          </a:xfrm>
          <a:prstGeom prst="wedgeRoundRectCallout">
            <a:avLst>
              <a:gd name="adj1" fmla="val 51157"/>
              <a:gd name="adj2" fmla="val 61824"/>
              <a:gd name="adj3" fmla="val 16667"/>
            </a:avLst>
          </a:prstGeom>
          <a:solidFill>
            <a:srgbClr val="CCFFFF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Чтобы прибавить к числу сумму двух чисел, можно сначала прибавить первое слагаемое, а потом к полученной сумме – второе слагаемое.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449</TotalTime>
  <Words>64</Words>
  <Application>Microsoft Office PowerPoint</Application>
  <PresentationFormat>Экран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Поток</vt:lpstr>
      <vt:lpstr>Презентация PowerPoint</vt:lpstr>
      <vt:lpstr>Переместительное свойство сложения:</vt:lpstr>
      <vt:lpstr>Сочетательное свойство сложения: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Сложение натуральных чисел и его свойства 5 класс</dc:title>
  <dc:creator>Ася</dc:creator>
  <cp:lastModifiedBy>Aleksandra</cp:lastModifiedBy>
  <cp:revision>43</cp:revision>
  <dcterms:created xsi:type="dcterms:W3CDTF">2015-09-27T10:10:07Z</dcterms:created>
  <dcterms:modified xsi:type="dcterms:W3CDTF">2017-09-25T10:22:58Z</dcterms:modified>
</cp:coreProperties>
</file>